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9"/>
    <p:sldId id="257" r:id="rId30"/>
    <p:sldId id="258" r:id="rId31"/>
    <p:sldId id="259" r:id="rId32"/>
    <p:sldId id="260" r:id="rId33"/>
    <p:sldId id="261" r:id="rId3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Extra-Light" charset="1" panose="00000300000000000000"/>
      <p:regular r:id="rId16"/>
    </p:embeddedFont>
    <p:embeddedFont>
      <p:font typeface="Poppins Extra-Light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  <p:embeddedFont>
      <p:font typeface="Poetsen" charset="1" panose="020108030300000D0203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slides/slide1.xml" Type="http://schemas.openxmlformats.org/officeDocument/2006/relationships/slide"/><Relationship Id="rId3" Target="viewProps.xml" Type="http://schemas.openxmlformats.org/officeDocument/2006/relationships/viewProps"/><Relationship Id="rId30" Target="slides/slide2.xml" Type="http://schemas.openxmlformats.org/officeDocument/2006/relationships/slide"/><Relationship Id="rId31" Target="slides/slide3.xml" Type="http://schemas.openxmlformats.org/officeDocument/2006/relationships/slide"/><Relationship Id="rId32" Target="slides/slide4.xml" Type="http://schemas.openxmlformats.org/officeDocument/2006/relationships/slide"/><Relationship Id="rId33" Target="slides/slide5.xml" Type="http://schemas.openxmlformats.org/officeDocument/2006/relationships/slide"/><Relationship Id="rId34" Target="slides/slide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5v0_xIJo.mp4>
</file>

<file path=ppt/media/VAF5v2RjPlo.mp4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gif>
</file>

<file path=ppt/media/image16.png>
</file>

<file path=ppt/media/image17.png>
</file>

<file path=ppt/media/image18.png>
</file>

<file path=ppt/media/image19.png>
</file>

<file path=ppt/media/image2.svg>
</file>

<file path=ppt/media/image20.jpeg>
</file>

<file path=ppt/media/image21.jpeg>
</file>

<file path=ppt/media/image22.png>
</file>

<file path=ppt/media/image23.svg>
</file>

<file path=ppt/media/image24.png>
</file>

<file path=ppt/media/image25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15.gif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7.png" Type="http://schemas.openxmlformats.org/officeDocument/2006/relationships/image"/><Relationship Id="rId7" Target="../media/image8.sv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F5v2RjPlo.mp4" Type="http://schemas.openxmlformats.org/officeDocument/2006/relationships/video"/><Relationship Id="rId11" Target="../media/VAF5v2RjPlo.mp4" Type="http://schemas.microsoft.com/office/2007/relationships/media"/><Relationship Id="rId12" Target="../media/image21.jpeg" Type="http://schemas.openxmlformats.org/officeDocument/2006/relationships/image"/><Relationship Id="rId13" Target="../media/VAF5v0_xIJo.mp4" Type="http://schemas.openxmlformats.org/officeDocument/2006/relationships/video"/><Relationship Id="rId14" Target="../media/VAF5v0_xIJo.mp4" Type="http://schemas.microsoft.com/office/2007/relationships/media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7.png" Type="http://schemas.openxmlformats.org/officeDocument/2006/relationships/image"/><Relationship Id="rId7" Target="../media/image18.png" Type="http://schemas.openxmlformats.org/officeDocument/2006/relationships/image"/><Relationship Id="rId8" Target="../media/image19.png" Type="http://schemas.openxmlformats.org/officeDocument/2006/relationships/image"/><Relationship Id="rId9" Target="../media/image20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22.png" Type="http://schemas.openxmlformats.org/officeDocument/2006/relationships/image"/><Relationship Id="rId9" Target="../media/image23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4.png" Type="http://schemas.openxmlformats.org/officeDocument/2006/relationships/image"/><Relationship Id="rId7" Target="../media/image25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7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70826" y="8905716"/>
            <a:ext cx="20429652" cy="1749036"/>
            <a:chOff x="0" y="0"/>
            <a:chExt cx="27239536" cy="23320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895" t="-18663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546252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895" t="-18663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true" flipV="false" rot="0">
            <a:off x="13653902" y="-408885"/>
            <a:ext cx="5587787" cy="2875171"/>
          </a:xfrm>
          <a:custGeom>
            <a:avLst/>
            <a:gdLst/>
            <a:ahLst/>
            <a:cxnLst/>
            <a:rect r="r" b="b" t="t" l="l"/>
            <a:pathLst>
              <a:path h="2875171" w="5587787">
                <a:moveTo>
                  <a:pt x="5587787" y="0"/>
                </a:moveTo>
                <a:lnTo>
                  <a:pt x="0" y="0"/>
                </a:lnTo>
                <a:lnTo>
                  <a:pt x="0" y="2875170"/>
                </a:lnTo>
                <a:lnTo>
                  <a:pt x="5587787" y="2875170"/>
                </a:lnTo>
                <a:lnTo>
                  <a:pt x="5587787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653902" y="735327"/>
            <a:ext cx="16056260" cy="8816346"/>
          </a:xfrm>
          <a:custGeom>
            <a:avLst/>
            <a:gdLst/>
            <a:ahLst/>
            <a:cxnLst/>
            <a:rect r="r" b="b" t="t" l="l"/>
            <a:pathLst>
              <a:path h="8816346" w="16056260">
                <a:moveTo>
                  <a:pt x="0" y="0"/>
                </a:moveTo>
                <a:lnTo>
                  <a:pt x="16056260" y="0"/>
                </a:lnTo>
                <a:lnTo>
                  <a:pt x="16056260" y="8816346"/>
                </a:lnTo>
                <a:lnTo>
                  <a:pt x="0" y="88163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021995" y="-1273325"/>
            <a:ext cx="5587787" cy="2875171"/>
          </a:xfrm>
          <a:custGeom>
            <a:avLst/>
            <a:gdLst/>
            <a:ahLst/>
            <a:cxnLst/>
            <a:rect r="r" b="b" t="t" l="l"/>
            <a:pathLst>
              <a:path h="2875171" w="5587787">
                <a:moveTo>
                  <a:pt x="0" y="0"/>
                </a:moveTo>
                <a:lnTo>
                  <a:pt x="5587788" y="0"/>
                </a:lnTo>
                <a:lnTo>
                  <a:pt x="5587788" y="2875171"/>
                </a:lnTo>
                <a:lnTo>
                  <a:pt x="0" y="287517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9144000" y="164260"/>
            <a:ext cx="2528893" cy="689698"/>
          </a:xfrm>
          <a:custGeom>
            <a:avLst/>
            <a:gdLst/>
            <a:ahLst/>
            <a:cxnLst/>
            <a:rect r="r" b="b" t="t" l="l"/>
            <a:pathLst>
              <a:path h="689698" w="2528893">
                <a:moveTo>
                  <a:pt x="2528893" y="0"/>
                </a:moveTo>
                <a:lnTo>
                  <a:pt x="0" y="0"/>
                </a:lnTo>
                <a:lnTo>
                  <a:pt x="0" y="689699"/>
                </a:lnTo>
                <a:lnTo>
                  <a:pt x="2528893" y="689699"/>
                </a:lnTo>
                <a:lnTo>
                  <a:pt x="2528893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774909" y="509109"/>
            <a:ext cx="4382593" cy="2860638"/>
          </a:xfrm>
          <a:custGeom>
            <a:avLst/>
            <a:gdLst/>
            <a:ahLst/>
            <a:cxnLst/>
            <a:rect r="r" b="b" t="t" l="l"/>
            <a:pathLst>
              <a:path h="2860638" w="4382593">
                <a:moveTo>
                  <a:pt x="0" y="0"/>
                </a:moveTo>
                <a:lnTo>
                  <a:pt x="4382593" y="0"/>
                </a:lnTo>
                <a:lnTo>
                  <a:pt x="4382593" y="2860638"/>
                </a:lnTo>
                <a:lnTo>
                  <a:pt x="0" y="2860638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25341" y="1342671"/>
            <a:ext cx="2312381" cy="630649"/>
          </a:xfrm>
          <a:custGeom>
            <a:avLst/>
            <a:gdLst/>
            <a:ahLst/>
            <a:cxnLst/>
            <a:rect r="r" b="b" t="t" l="l"/>
            <a:pathLst>
              <a:path h="630649" w="2312381">
                <a:moveTo>
                  <a:pt x="0" y="0"/>
                </a:moveTo>
                <a:lnTo>
                  <a:pt x="2312381" y="0"/>
                </a:lnTo>
                <a:lnTo>
                  <a:pt x="2312381" y="630650"/>
                </a:lnTo>
                <a:lnTo>
                  <a:pt x="0" y="6306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903833" y="7295052"/>
            <a:ext cx="2685364" cy="2485182"/>
          </a:xfrm>
          <a:custGeom>
            <a:avLst/>
            <a:gdLst/>
            <a:ahLst/>
            <a:cxnLst/>
            <a:rect r="r" b="b" t="t" l="l"/>
            <a:pathLst>
              <a:path h="2485182" w="2685364">
                <a:moveTo>
                  <a:pt x="0" y="0"/>
                </a:moveTo>
                <a:lnTo>
                  <a:pt x="2685364" y="0"/>
                </a:lnTo>
                <a:lnTo>
                  <a:pt x="2685364" y="2485182"/>
                </a:lnTo>
                <a:lnTo>
                  <a:pt x="0" y="248518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1446440" y="8114557"/>
            <a:ext cx="2347433" cy="2172443"/>
          </a:xfrm>
          <a:custGeom>
            <a:avLst/>
            <a:gdLst/>
            <a:ahLst/>
            <a:cxnLst/>
            <a:rect r="r" b="b" t="t" l="l"/>
            <a:pathLst>
              <a:path h="2172443" w="2347433">
                <a:moveTo>
                  <a:pt x="2347433" y="0"/>
                </a:moveTo>
                <a:lnTo>
                  <a:pt x="0" y="0"/>
                </a:lnTo>
                <a:lnTo>
                  <a:pt x="0" y="2172443"/>
                </a:lnTo>
                <a:lnTo>
                  <a:pt x="2347433" y="2172443"/>
                </a:lnTo>
                <a:lnTo>
                  <a:pt x="2347433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165506" y="6985438"/>
            <a:ext cx="1677235" cy="1552205"/>
          </a:xfrm>
          <a:custGeom>
            <a:avLst/>
            <a:gdLst/>
            <a:ahLst/>
            <a:cxnLst/>
            <a:rect r="r" b="b" t="t" l="l"/>
            <a:pathLst>
              <a:path h="1552205" w="1677235">
                <a:moveTo>
                  <a:pt x="0" y="0"/>
                </a:moveTo>
                <a:lnTo>
                  <a:pt x="1677236" y="0"/>
                </a:lnTo>
                <a:lnTo>
                  <a:pt x="1677236" y="1552205"/>
                </a:lnTo>
                <a:lnTo>
                  <a:pt x="0" y="1552205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11672893" y="4468681"/>
            <a:ext cx="4193082" cy="5884004"/>
          </a:xfrm>
          <a:custGeom>
            <a:avLst/>
            <a:gdLst/>
            <a:ahLst/>
            <a:cxnLst/>
            <a:rect r="r" b="b" t="t" l="l"/>
            <a:pathLst>
              <a:path h="5884004" w="4193082">
                <a:moveTo>
                  <a:pt x="4193082" y="0"/>
                </a:moveTo>
                <a:lnTo>
                  <a:pt x="0" y="0"/>
                </a:lnTo>
                <a:lnTo>
                  <a:pt x="0" y="5884003"/>
                </a:lnTo>
                <a:lnTo>
                  <a:pt x="4193082" y="5884003"/>
                </a:lnTo>
                <a:lnTo>
                  <a:pt x="4193082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720947" y="3829487"/>
            <a:ext cx="9888836" cy="1622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33"/>
              </a:lnSpc>
            </a:pPr>
            <a:r>
              <a:rPr lang="en-US" sz="12508">
                <a:solidFill>
                  <a:srgbClr val="3B435F"/>
                </a:solidFill>
                <a:latin typeface="Poetsen"/>
              </a:rPr>
              <a:t>Haulify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371054" y="6350643"/>
            <a:ext cx="8588621" cy="551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79"/>
              </a:lnSpc>
            </a:pPr>
            <a:r>
              <a:rPr lang="en-US" sz="3056">
                <a:solidFill>
                  <a:srgbClr val="242D47"/>
                </a:solidFill>
                <a:latin typeface="Poppins"/>
              </a:rPr>
              <a:t>by: Nuha Nordin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139101" y="2506904"/>
            <a:ext cx="3052527" cy="862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3"/>
              </a:lnSpc>
            </a:pPr>
            <a:r>
              <a:rPr lang="en-US" sz="4195" spc="218">
                <a:solidFill>
                  <a:srgbClr val="392515"/>
                </a:solidFill>
                <a:latin typeface="Poppins"/>
              </a:rPr>
              <a:t>PROJECT 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082244" y="5566467"/>
            <a:ext cx="5166241" cy="4249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4"/>
              </a:lnSpc>
            </a:pPr>
            <a:r>
              <a:rPr lang="en-US" sz="2395" spc="124">
                <a:solidFill>
                  <a:srgbClr val="392515"/>
                </a:solidFill>
                <a:latin typeface="Poppins"/>
              </a:rPr>
              <a:t>HAULIER TRACKING APPLICATION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-720131" y="143879"/>
            <a:ext cx="10769343" cy="365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50"/>
              </a:lnSpc>
            </a:pPr>
            <a:r>
              <a:rPr lang="en-US" sz="2036" spc="105">
                <a:solidFill>
                  <a:srgbClr val="392515"/>
                </a:solidFill>
                <a:latin typeface="Poppins"/>
              </a:rPr>
              <a:t>CSM3114  FRAMEWORK-BASED MOBILE APPLICATION DEVELOPMENT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7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70826" y="8905716"/>
            <a:ext cx="20429652" cy="1749036"/>
            <a:chOff x="0" y="0"/>
            <a:chExt cx="27239536" cy="23320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895" t="-18663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546252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895" t="-18663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3748104" y="0"/>
            <a:ext cx="5303293" cy="2728785"/>
          </a:xfrm>
          <a:custGeom>
            <a:avLst/>
            <a:gdLst/>
            <a:ahLst/>
            <a:cxnLst/>
            <a:rect r="r" b="b" t="t" l="l"/>
            <a:pathLst>
              <a:path h="2728785" w="5303293">
                <a:moveTo>
                  <a:pt x="0" y="0"/>
                </a:moveTo>
                <a:lnTo>
                  <a:pt x="5303293" y="0"/>
                </a:lnTo>
                <a:lnTo>
                  <a:pt x="5303293" y="2728785"/>
                </a:lnTo>
                <a:lnTo>
                  <a:pt x="0" y="27287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1310329" y="851816"/>
            <a:ext cx="14226081" cy="1876969"/>
            <a:chOff x="0" y="0"/>
            <a:chExt cx="3080220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080220" cy="406400"/>
            </a:xfrm>
            <a:custGeom>
              <a:avLst/>
              <a:gdLst/>
              <a:ahLst/>
              <a:cxnLst/>
              <a:rect r="r" b="b" t="t" l="l"/>
              <a:pathLst>
                <a:path h="406400" w="3080220">
                  <a:moveTo>
                    <a:pt x="0" y="0"/>
                  </a:moveTo>
                  <a:lnTo>
                    <a:pt x="2877020" y="0"/>
                  </a:lnTo>
                  <a:lnTo>
                    <a:pt x="3080220" y="203200"/>
                  </a:lnTo>
                  <a:lnTo>
                    <a:pt x="2877020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BA5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177800" y="-57150"/>
              <a:ext cx="2826220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-837042">
            <a:off x="12961594" y="683851"/>
            <a:ext cx="2528893" cy="689698"/>
          </a:xfrm>
          <a:custGeom>
            <a:avLst/>
            <a:gdLst/>
            <a:ahLst/>
            <a:cxnLst/>
            <a:rect r="r" b="b" t="t" l="l"/>
            <a:pathLst>
              <a:path h="689698" w="2528893">
                <a:moveTo>
                  <a:pt x="2528893" y="0"/>
                </a:moveTo>
                <a:lnTo>
                  <a:pt x="0" y="0"/>
                </a:lnTo>
                <a:lnTo>
                  <a:pt x="0" y="689698"/>
                </a:lnTo>
                <a:lnTo>
                  <a:pt x="2528893" y="689698"/>
                </a:lnTo>
                <a:lnTo>
                  <a:pt x="252889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10" id="10"/>
          <p:cNvPicPr>
            <a:picLocks noChangeAspect="true"/>
          </p:cNvPicPr>
          <p:nvPr/>
        </p:nvPicPr>
        <p:blipFill>
          <a:blip r:embed="rId8"/>
          <a:srcRect l="0" t="0" r="0" b="0"/>
          <a:stretch>
            <a:fillRect/>
          </a:stretch>
        </p:blipFill>
        <p:spPr>
          <a:xfrm flipH="false" flipV="false" rot="0">
            <a:off x="12747588" y="7342452"/>
            <a:ext cx="5540412" cy="2437781"/>
          </a:xfrm>
          <a:prstGeom prst="rect">
            <a:avLst/>
          </a:prstGeom>
        </p:spPr>
      </p:pic>
      <p:sp>
        <p:nvSpPr>
          <p:cNvPr name="TextBox 11" id="11"/>
          <p:cNvSpPr txBox="true"/>
          <p:nvPr/>
        </p:nvSpPr>
        <p:spPr>
          <a:xfrm rot="0">
            <a:off x="1415153" y="1296944"/>
            <a:ext cx="9930816" cy="1079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19"/>
              </a:lnSpc>
            </a:pPr>
            <a:r>
              <a:rPr lang="en-US" sz="8267">
                <a:solidFill>
                  <a:srgbClr val="3B435F"/>
                </a:solidFill>
                <a:latin typeface="Poetsen"/>
              </a:rPr>
              <a:t>Executive Summary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63769" y="3181918"/>
            <a:ext cx="2566377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691">
                <a:solidFill>
                  <a:srgbClr val="3B435F"/>
                </a:solidFill>
                <a:latin typeface="Poppins Semi-Bold"/>
              </a:rPr>
              <a:t>Main goal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68544" y="3865277"/>
            <a:ext cx="5945166" cy="1029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81"/>
              </a:lnSpc>
            </a:pPr>
            <a:r>
              <a:rPr lang="en-US" sz="2720" spc="2">
                <a:solidFill>
                  <a:srgbClr val="242D47"/>
                </a:solidFill>
                <a:latin typeface="Poppins"/>
              </a:rPr>
              <a:t>Improves efficienct, transparency of truck movements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74750" y="6402591"/>
            <a:ext cx="2566377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691">
                <a:solidFill>
                  <a:srgbClr val="3B435F"/>
                </a:solidFill>
                <a:latin typeface="Poppins Semi-Bold"/>
              </a:rPr>
              <a:t>Problem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188488" y="6038093"/>
            <a:ext cx="3731018" cy="142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62"/>
              </a:lnSpc>
            </a:pPr>
            <a:r>
              <a:rPr lang="en-US" sz="2508" spc="2">
                <a:solidFill>
                  <a:srgbClr val="242D47"/>
                </a:solidFill>
                <a:latin typeface="Poppins"/>
              </a:rPr>
              <a:t>Difficulties due to manual and inefficient tracking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017086" y="3462905"/>
            <a:ext cx="2566377" cy="609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29"/>
              </a:lnSpc>
            </a:pPr>
            <a:r>
              <a:rPr lang="en-US" sz="3691">
                <a:solidFill>
                  <a:srgbClr val="3B435F"/>
                </a:solidFill>
                <a:latin typeface="Poppins Semi-Bold"/>
              </a:rPr>
              <a:t>Solution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682038" y="4384676"/>
            <a:ext cx="3731018" cy="1422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62"/>
              </a:lnSpc>
            </a:pPr>
            <a:r>
              <a:rPr lang="en-US" sz="2508" spc="2">
                <a:solidFill>
                  <a:srgbClr val="242D47"/>
                </a:solidFill>
                <a:latin typeface="Poppins"/>
              </a:rPr>
              <a:t>Combination of user interface and backend features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682038" y="6121399"/>
            <a:ext cx="3731018" cy="948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62"/>
              </a:lnSpc>
            </a:pPr>
            <a:r>
              <a:rPr lang="en-US" sz="2508" spc="2">
                <a:solidFill>
                  <a:srgbClr val="242D47"/>
                </a:solidFill>
                <a:latin typeface="Poppins"/>
              </a:rPr>
              <a:t>Better manage trucks, effectively plan routes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7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47464" y="-248237"/>
            <a:ext cx="5587787" cy="2875171"/>
          </a:xfrm>
          <a:custGeom>
            <a:avLst/>
            <a:gdLst/>
            <a:ahLst/>
            <a:cxnLst/>
            <a:rect r="r" b="b" t="t" l="l"/>
            <a:pathLst>
              <a:path h="2875171" w="5587787">
                <a:moveTo>
                  <a:pt x="0" y="0"/>
                </a:moveTo>
                <a:lnTo>
                  <a:pt x="5587787" y="0"/>
                </a:lnTo>
                <a:lnTo>
                  <a:pt x="5587787" y="2875171"/>
                </a:lnTo>
                <a:lnTo>
                  <a:pt x="0" y="28751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070826" y="8905716"/>
            <a:ext cx="20429652" cy="1749036"/>
            <a:chOff x="0" y="0"/>
            <a:chExt cx="27239536" cy="233204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895" t="-18663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3546252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-895" t="-18663" r="0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186543" y="3946379"/>
            <a:ext cx="5072757" cy="5311921"/>
            <a:chOff x="0" y="0"/>
            <a:chExt cx="1336035" cy="13990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36035" cy="1399024"/>
            </a:xfrm>
            <a:custGeom>
              <a:avLst/>
              <a:gdLst/>
              <a:ahLst/>
              <a:cxnLst/>
              <a:rect r="r" b="b" t="t" l="l"/>
              <a:pathLst>
                <a:path h="1399024" w="1336035">
                  <a:moveTo>
                    <a:pt x="0" y="0"/>
                  </a:moveTo>
                  <a:lnTo>
                    <a:pt x="1336035" y="0"/>
                  </a:lnTo>
                  <a:lnTo>
                    <a:pt x="1336035" y="1399024"/>
                  </a:lnTo>
                  <a:lnTo>
                    <a:pt x="0" y="1399024"/>
                  </a:lnTo>
                  <a:close/>
                </a:path>
              </a:pathLst>
            </a:custGeom>
            <a:solidFill>
              <a:srgbClr val="FEF7E4"/>
            </a:solidFill>
            <a:ln w="171450" cap="sq">
              <a:solidFill>
                <a:srgbClr val="BD651D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336035" cy="14561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-1765194" y="7820715"/>
            <a:ext cx="5587787" cy="2875171"/>
          </a:xfrm>
          <a:custGeom>
            <a:avLst/>
            <a:gdLst/>
            <a:ahLst/>
            <a:cxnLst/>
            <a:rect r="r" b="b" t="t" l="l"/>
            <a:pathLst>
              <a:path h="2875171" w="5587787">
                <a:moveTo>
                  <a:pt x="5587788" y="0"/>
                </a:moveTo>
                <a:lnTo>
                  <a:pt x="0" y="0"/>
                </a:lnTo>
                <a:lnTo>
                  <a:pt x="0" y="2875170"/>
                </a:lnTo>
                <a:lnTo>
                  <a:pt x="5587788" y="2875170"/>
                </a:lnTo>
                <a:lnTo>
                  <a:pt x="558778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041764" y="306697"/>
            <a:ext cx="2030113" cy="553667"/>
          </a:xfrm>
          <a:custGeom>
            <a:avLst/>
            <a:gdLst/>
            <a:ahLst/>
            <a:cxnLst/>
            <a:rect r="r" b="b" t="t" l="l"/>
            <a:pathLst>
              <a:path h="553667" w="2030113">
                <a:moveTo>
                  <a:pt x="0" y="0"/>
                </a:moveTo>
                <a:lnTo>
                  <a:pt x="2030113" y="0"/>
                </a:lnTo>
                <a:lnTo>
                  <a:pt x="2030113" y="553667"/>
                </a:lnTo>
                <a:lnTo>
                  <a:pt x="0" y="55366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532451" y="9299474"/>
            <a:ext cx="2030113" cy="553667"/>
          </a:xfrm>
          <a:custGeom>
            <a:avLst/>
            <a:gdLst/>
            <a:ahLst/>
            <a:cxnLst/>
            <a:rect r="r" b="b" t="t" l="l"/>
            <a:pathLst>
              <a:path h="553667" w="2030113">
                <a:moveTo>
                  <a:pt x="2030113" y="0"/>
                </a:moveTo>
                <a:lnTo>
                  <a:pt x="0" y="0"/>
                </a:lnTo>
                <a:lnTo>
                  <a:pt x="0" y="553667"/>
                </a:lnTo>
                <a:lnTo>
                  <a:pt x="2030113" y="553667"/>
                </a:lnTo>
                <a:lnTo>
                  <a:pt x="203011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2554627" y="4388749"/>
            <a:ext cx="4288905" cy="4348750"/>
          </a:xfrm>
          <a:custGeom>
            <a:avLst/>
            <a:gdLst/>
            <a:ahLst/>
            <a:cxnLst/>
            <a:rect r="r" b="b" t="t" l="l"/>
            <a:pathLst>
              <a:path h="4348750" w="4288905">
                <a:moveTo>
                  <a:pt x="0" y="0"/>
                </a:moveTo>
                <a:lnTo>
                  <a:pt x="4288905" y="0"/>
                </a:lnTo>
                <a:lnTo>
                  <a:pt x="4288905" y="4348750"/>
                </a:lnTo>
                <a:lnTo>
                  <a:pt x="0" y="43487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6115073" y="621061"/>
            <a:ext cx="3939007" cy="977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301"/>
              </a:lnSpc>
            </a:pPr>
            <a:r>
              <a:rPr lang="en-US" sz="7527">
                <a:solidFill>
                  <a:srgbClr val="3B435F"/>
                </a:solidFill>
                <a:latin typeface="Poetsen"/>
              </a:rPr>
              <a:t>Use Case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3591" y="3848518"/>
            <a:ext cx="1407832" cy="5402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1"/>
              </a:lnSpc>
            </a:pPr>
            <a:r>
              <a:rPr lang="en-US" sz="2820" spc="2">
                <a:solidFill>
                  <a:srgbClr val="242D47"/>
                </a:solidFill>
                <a:latin typeface="Poppins"/>
              </a:rPr>
              <a:t>Haulier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617761" y="3678410"/>
            <a:ext cx="2162636" cy="267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39"/>
              </a:lnSpc>
            </a:pPr>
            <a:r>
              <a:rPr lang="en-US" sz="1999">
                <a:solidFill>
                  <a:srgbClr val="3B435F"/>
                </a:solidFill>
                <a:latin typeface="Poetsen"/>
              </a:rPr>
              <a:t>Use Case Diagram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60416" y="2944985"/>
            <a:ext cx="1574183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69"/>
              </a:lnSpc>
            </a:pPr>
            <a:r>
              <a:rPr lang="en-US" sz="4391">
                <a:solidFill>
                  <a:srgbClr val="3B435F"/>
                </a:solidFill>
                <a:latin typeface="Poppins Semi-Bold"/>
              </a:rPr>
              <a:t>User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822594" y="2949047"/>
            <a:ext cx="2979371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69"/>
              </a:lnSpc>
            </a:pPr>
            <a:r>
              <a:rPr lang="en-US" sz="4391">
                <a:solidFill>
                  <a:srgbClr val="3B435F"/>
                </a:solidFill>
                <a:latin typeface="Poppins Semi-Bold"/>
              </a:rPr>
              <a:t>Use Cases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3822594" y="3730097"/>
            <a:ext cx="7491516" cy="5007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9356" indent="-259678" lvl="1">
              <a:lnSpc>
                <a:spcPts val="3608"/>
              </a:lnSpc>
              <a:buFont typeface="Arial"/>
              <a:buChar char="•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Register Truck</a:t>
            </a:r>
          </a:p>
          <a:p>
            <a:pPr marL="1038711" indent="-346237" lvl="2">
              <a:lnSpc>
                <a:spcPts val="3608"/>
              </a:lnSpc>
              <a:buFont typeface="Arial"/>
              <a:buChar char="⚬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(optional) Schedule Truck</a:t>
            </a:r>
          </a:p>
          <a:p>
            <a:pPr marL="1558067" indent="-389517" lvl="3">
              <a:lnSpc>
                <a:spcPts val="3608"/>
              </a:lnSpc>
              <a:buFont typeface="Arial"/>
              <a:buChar char="￭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(optional) Edit Schedule</a:t>
            </a:r>
          </a:p>
          <a:p>
            <a:pPr marL="1558067" indent="-389517" lvl="3">
              <a:lnSpc>
                <a:spcPts val="3608"/>
              </a:lnSpc>
              <a:buFont typeface="Arial"/>
              <a:buChar char="￭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(mandatory) Update Truck Movement</a:t>
            </a:r>
          </a:p>
          <a:p>
            <a:pPr marL="519356" indent="-259678" lvl="1">
              <a:lnSpc>
                <a:spcPts val="3608"/>
              </a:lnSpc>
              <a:buFont typeface="Arial"/>
              <a:buChar char="•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View Truck Details</a:t>
            </a:r>
          </a:p>
          <a:p>
            <a:pPr marL="1038711" indent="-346237" lvl="2">
              <a:lnSpc>
                <a:spcPts val="3608"/>
              </a:lnSpc>
              <a:buFont typeface="Arial"/>
              <a:buChar char="⚬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(optional) Edit Truck Details</a:t>
            </a:r>
          </a:p>
          <a:p>
            <a:pPr marL="519356" indent="-259678" lvl="1">
              <a:lnSpc>
                <a:spcPts val="3608"/>
              </a:lnSpc>
              <a:buFont typeface="Arial"/>
              <a:buChar char="•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View Truck Utilization</a:t>
            </a:r>
          </a:p>
          <a:p>
            <a:pPr marL="519356" indent="-259678" lvl="1">
              <a:lnSpc>
                <a:spcPts val="3608"/>
              </a:lnSpc>
              <a:buFont typeface="Arial"/>
              <a:buChar char="•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View Profile</a:t>
            </a:r>
          </a:p>
          <a:p>
            <a:pPr marL="1038711" indent="-346237" lvl="2">
              <a:lnSpc>
                <a:spcPts val="3608"/>
              </a:lnSpc>
              <a:buFont typeface="Arial"/>
              <a:buChar char="⚬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(optional) Edit Profile</a:t>
            </a:r>
          </a:p>
          <a:p>
            <a:pPr marL="1038711" indent="-346237" lvl="2">
              <a:lnSpc>
                <a:spcPts val="3608"/>
              </a:lnSpc>
              <a:buFont typeface="Arial"/>
              <a:buChar char="⚬"/>
            </a:pPr>
            <a:r>
              <a:rPr lang="en-US" sz="2405" spc="2">
                <a:solidFill>
                  <a:srgbClr val="242D47"/>
                </a:solidFill>
                <a:latin typeface="Poppins"/>
              </a:rPr>
              <a:t>(optional) Delete Profile</a:t>
            </a:r>
          </a:p>
          <a:p>
            <a:pPr>
              <a:lnSpc>
                <a:spcPts val="3608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7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2408296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08296" cy="2709333"/>
            </a:xfrm>
            <a:custGeom>
              <a:avLst/>
              <a:gdLst/>
              <a:ahLst/>
              <a:cxnLst/>
              <a:rect r="r" b="b" t="t" l="l"/>
              <a:pathLst>
                <a:path h="2709333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CE8B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2408296" cy="27664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4283152" y="8395350"/>
            <a:ext cx="5200640" cy="2675966"/>
          </a:xfrm>
          <a:custGeom>
            <a:avLst/>
            <a:gdLst/>
            <a:ahLst/>
            <a:cxnLst/>
            <a:rect r="r" b="b" t="t" l="l"/>
            <a:pathLst>
              <a:path h="2675966" w="5200640">
                <a:moveTo>
                  <a:pt x="0" y="0"/>
                </a:moveTo>
                <a:lnTo>
                  <a:pt x="5200641" y="0"/>
                </a:lnTo>
                <a:lnTo>
                  <a:pt x="5200641" y="2675966"/>
                </a:lnTo>
                <a:lnTo>
                  <a:pt x="0" y="26759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2141827" y="97552"/>
            <a:ext cx="5200640" cy="2675966"/>
          </a:xfrm>
          <a:custGeom>
            <a:avLst/>
            <a:gdLst/>
            <a:ahLst/>
            <a:cxnLst/>
            <a:rect r="r" b="b" t="t" l="l"/>
            <a:pathLst>
              <a:path h="2675966" w="5200640">
                <a:moveTo>
                  <a:pt x="0" y="0"/>
                </a:moveTo>
                <a:lnTo>
                  <a:pt x="5200640" y="0"/>
                </a:lnTo>
                <a:lnTo>
                  <a:pt x="5200640" y="2675966"/>
                </a:lnTo>
                <a:lnTo>
                  <a:pt x="0" y="267596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82067" y="618663"/>
            <a:ext cx="17923866" cy="981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32"/>
              </a:lnSpc>
            </a:pPr>
            <a:r>
              <a:rPr lang="en-US" sz="7558">
                <a:solidFill>
                  <a:srgbClr val="3B435F"/>
                </a:solidFill>
                <a:latin typeface="Poetsen"/>
              </a:rPr>
              <a:t>Flutter Widgets and Features Adopted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28700" y="264171"/>
            <a:ext cx="2030113" cy="553667"/>
          </a:xfrm>
          <a:custGeom>
            <a:avLst/>
            <a:gdLst/>
            <a:ahLst/>
            <a:cxnLst/>
            <a:rect r="r" b="b" t="t" l="l"/>
            <a:pathLst>
              <a:path h="553667" w="2030113">
                <a:moveTo>
                  <a:pt x="0" y="0"/>
                </a:moveTo>
                <a:lnTo>
                  <a:pt x="2030113" y="0"/>
                </a:lnTo>
                <a:lnTo>
                  <a:pt x="2030113" y="553667"/>
                </a:lnTo>
                <a:lnTo>
                  <a:pt x="0" y="5536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true" flipV="false" rot="0">
            <a:off x="14543851" y="9733333"/>
            <a:ext cx="2030113" cy="553667"/>
          </a:xfrm>
          <a:custGeom>
            <a:avLst/>
            <a:gdLst/>
            <a:ahLst/>
            <a:cxnLst/>
            <a:rect r="r" b="b" t="t" l="l"/>
            <a:pathLst>
              <a:path h="553667" w="2030113">
                <a:moveTo>
                  <a:pt x="2030113" y="0"/>
                </a:moveTo>
                <a:lnTo>
                  <a:pt x="0" y="0"/>
                </a:lnTo>
                <a:lnTo>
                  <a:pt x="0" y="553667"/>
                </a:lnTo>
                <a:lnTo>
                  <a:pt x="2030113" y="553667"/>
                </a:lnTo>
                <a:lnTo>
                  <a:pt x="2030113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463670" y="2977833"/>
            <a:ext cx="3555817" cy="865611"/>
          </a:xfrm>
          <a:custGeom>
            <a:avLst/>
            <a:gdLst/>
            <a:ahLst/>
            <a:cxnLst/>
            <a:rect r="r" b="b" t="t" l="l"/>
            <a:pathLst>
              <a:path h="865611" w="3555817">
                <a:moveTo>
                  <a:pt x="0" y="0"/>
                </a:moveTo>
                <a:lnTo>
                  <a:pt x="3555816" y="0"/>
                </a:lnTo>
                <a:lnTo>
                  <a:pt x="3555816" y="865611"/>
                </a:lnTo>
                <a:lnTo>
                  <a:pt x="0" y="8656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762562" r="0" b="-27476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463670" y="5851677"/>
            <a:ext cx="3686970" cy="2518141"/>
          </a:xfrm>
          <a:custGeom>
            <a:avLst/>
            <a:gdLst/>
            <a:ahLst/>
            <a:cxnLst/>
            <a:rect r="r" b="b" t="t" l="l"/>
            <a:pathLst>
              <a:path h="2518141" w="3686970">
                <a:moveTo>
                  <a:pt x="0" y="0"/>
                </a:moveTo>
                <a:lnTo>
                  <a:pt x="3686969" y="0"/>
                </a:lnTo>
                <a:lnTo>
                  <a:pt x="3686969" y="2518141"/>
                </a:lnTo>
                <a:lnTo>
                  <a:pt x="0" y="251814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5326" r="0" b="-181908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5962549" y="3410638"/>
            <a:ext cx="2640042" cy="2648617"/>
          </a:xfrm>
          <a:custGeom>
            <a:avLst/>
            <a:gdLst/>
            <a:ahLst/>
            <a:cxnLst/>
            <a:rect r="r" b="b" t="t" l="l"/>
            <a:pathLst>
              <a:path h="2648617" w="2640042">
                <a:moveTo>
                  <a:pt x="0" y="0"/>
                </a:moveTo>
                <a:lnTo>
                  <a:pt x="2640042" y="0"/>
                </a:lnTo>
                <a:lnTo>
                  <a:pt x="2640042" y="2648618"/>
                </a:lnTo>
                <a:lnTo>
                  <a:pt x="0" y="264861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29852" r="0" b="-86112"/>
            </a:stretch>
          </a:blipFill>
        </p:spPr>
      </p:sp>
      <p:pic>
        <p:nvPicPr>
          <p:cNvPr name="Picture 13" id="13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9"/>
          <a:srcRect l="1985" t="1019" r="0" b="2084"/>
          <a:stretch>
            <a:fillRect/>
          </a:stretch>
        </p:blipFill>
        <p:spPr>
          <a:xfrm flipH="false" flipV="false" rot="0">
            <a:off x="10450043" y="3117999"/>
            <a:ext cx="2741600" cy="5277351"/>
          </a:xfrm>
          <a:prstGeom prst="rect">
            <a:avLst/>
          </a:prstGeom>
        </p:spPr>
      </p:pic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13"/>
            <p:extLst>
              <p:ext uri="{DAA4B4D4-6D71-4841-9C94-3DE7FCFB9230}">
                <p14:media xmlns:p14="http://schemas.microsoft.com/office/powerpoint/2010/main" r:embed="rId14">
                  <p14:trim st="1080.0000" end="0.3333"/>
                </p14:media>
              </p:ext>
            </p:extLst>
          </p:nvPr>
        </p:nvPicPr>
        <p:blipFill>
          <a:blip r:embed="rId12"/>
          <a:srcRect l="0" t="0" r="0" b="0"/>
          <a:stretch>
            <a:fillRect/>
          </a:stretch>
        </p:blipFill>
        <p:spPr>
          <a:xfrm flipH="false" flipV="false" rot="0">
            <a:off x="14439418" y="3117999"/>
            <a:ext cx="2644020" cy="5251820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0" y="2295980"/>
            <a:ext cx="6334945" cy="477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92"/>
              </a:lnSpc>
            </a:pPr>
            <a:r>
              <a:rPr lang="en-US" sz="2594" spc="2">
                <a:solidFill>
                  <a:srgbClr val="242D47"/>
                </a:solidFill>
                <a:latin typeface="Poppins"/>
              </a:rPr>
              <a:t>BottomNavigationBar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-108659" y="5138844"/>
            <a:ext cx="6334945" cy="477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92"/>
              </a:lnSpc>
            </a:pPr>
            <a:r>
              <a:rPr lang="en-US" sz="2594" spc="2">
                <a:solidFill>
                  <a:srgbClr val="242D47"/>
                </a:solidFill>
                <a:latin typeface="Poppins"/>
              </a:rPr>
              <a:t>ListView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115098" y="2580675"/>
            <a:ext cx="6334945" cy="477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92"/>
              </a:lnSpc>
            </a:pPr>
            <a:r>
              <a:rPr lang="en-US" sz="2594" spc="2">
                <a:solidFill>
                  <a:srgbClr val="242D47"/>
                </a:solidFill>
                <a:latin typeface="Poppins"/>
              </a:rPr>
              <a:t>ExpansionTile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653370" y="2295980"/>
            <a:ext cx="6334945" cy="477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92"/>
              </a:lnSpc>
            </a:pPr>
            <a:r>
              <a:rPr lang="en-US" sz="2594" spc="2">
                <a:solidFill>
                  <a:srgbClr val="242D47"/>
                </a:solidFill>
                <a:latin typeface="Poppins"/>
              </a:rPr>
              <a:t>PageView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391435" y="2500294"/>
            <a:ext cx="6334945" cy="477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892"/>
              </a:lnSpc>
            </a:pPr>
            <a:r>
              <a:rPr lang="en-US" sz="2594" spc="2">
                <a:solidFill>
                  <a:srgbClr val="242D47"/>
                </a:solidFill>
                <a:latin typeface="Poppins"/>
              </a:rPr>
              <a:t>ScrollSnapList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7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59724" y="-263178"/>
            <a:ext cx="4382593" cy="2860638"/>
          </a:xfrm>
          <a:custGeom>
            <a:avLst/>
            <a:gdLst/>
            <a:ahLst/>
            <a:cxnLst/>
            <a:rect r="r" b="b" t="t" l="l"/>
            <a:pathLst>
              <a:path h="2860638" w="4382593">
                <a:moveTo>
                  <a:pt x="0" y="0"/>
                </a:moveTo>
                <a:lnTo>
                  <a:pt x="4382593" y="0"/>
                </a:lnTo>
                <a:lnTo>
                  <a:pt x="4382593" y="2860637"/>
                </a:lnTo>
                <a:lnTo>
                  <a:pt x="0" y="28606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209291" y="536491"/>
            <a:ext cx="2312381" cy="630649"/>
          </a:xfrm>
          <a:custGeom>
            <a:avLst/>
            <a:gdLst/>
            <a:ahLst/>
            <a:cxnLst/>
            <a:rect r="r" b="b" t="t" l="l"/>
            <a:pathLst>
              <a:path h="630649" w="2312381">
                <a:moveTo>
                  <a:pt x="0" y="0"/>
                </a:moveTo>
                <a:lnTo>
                  <a:pt x="2312381" y="0"/>
                </a:lnTo>
                <a:lnTo>
                  <a:pt x="2312381" y="630649"/>
                </a:lnTo>
                <a:lnTo>
                  <a:pt x="0" y="63064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1877181">
            <a:off x="-3208950" y="7593421"/>
            <a:ext cx="20429652" cy="1749036"/>
            <a:chOff x="0" y="0"/>
            <a:chExt cx="27239536" cy="233204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-895" t="-18663" r="0" b="0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3546252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-895" t="-18663" r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5768444" y="851816"/>
            <a:ext cx="14240705" cy="1876969"/>
            <a:chOff x="0" y="0"/>
            <a:chExt cx="3083387" cy="4064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83387" cy="406400"/>
            </a:xfrm>
            <a:custGeom>
              <a:avLst/>
              <a:gdLst/>
              <a:ahLst/>
              <a:cxnLst/>
              <a:rect r="r" b="b" t="t" l="l"/>
              <a:pathLst>
                <a:path h="406400" w="3083387">
                  <a:moveTo>
                    <a:pt x="0" y="0"/>
                  </a:moveTo>
                  <a:lnTo>
                    <a:pt x="2880187" y="0"/>
                  </a:lnTo>
                  <a:lnTo>
                    <a:pt x="3083387" y="203200"/>
                  </a:lnTo>
                  <a:lnTo>
                    <a:pt x="2880187" y="406400"/>
                  </a:lnTo>
                  <a:lnTo>
                    <a:pt x="0" y="406400"/>
                  </a:lnTo>
                  <a:lnTo>
                    <a:pt x="203200" y="203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BA5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77800" y="-57150"/>
              <a:ext cx="2829387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21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922369" y="3572370"/>
            <a:ext cx="796671" cy="79667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BA5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39"/>
                </a:lnSpc>
              </a:pPr>
              <a:r>
                <a:rPr lang="en-US" sz="3099">
                  <a:solidFill>
                    <a:srgbClr val="000000"/>
                  </a:solidFill>
                  <a:latin typeface="Poetsen"/>
                </a:rPr>
                <a:t>1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922369" y="6132657"/>
            <a:ext cx="796671" cy="796671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5BA5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39"/>
                </a:lnSpc>
              </a:pPr>
              <a:r>
                <a:rPr lang="en-US" sz="3099">
                  <a:solidFill>
                    <a:srgbClr val="000000"/>
                  </a:solidFill>
                  <a:latin typeface="Poetsen"/>
                </a:rPr>
                <a:t>2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-1341656" y="1514970"/>
            <a:ext cx="4054948" cy="4114800"/>
          </a:xfrm>
          <a:custGeom>
            <a:avLst/>
            <a:gdLst/>
            <a:ahLst/>
            <a:cxnLst/>
            <a:rect r="r" b="b" t="t" l="l"/>
            <a:pathLst>
              <a:path h="4114800" w="4054948">
                <a:moveTo>
                  <a:pt x="0" y="0"/>
                </a:moveTo>
                <a:lnTo>
                  <a:pt x="4054949" y="0"/>
                </a:lnTo>
                <a:lnTo>
                  <a:pt x="405494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2950928" y="4369041"/>
            <a:ext cx="4054948" cy="4114800"/>
          </a:xfrm>
          <a:custGeom>
            <a:avLst/>
            <a:gdLst/>
            <a:ahLst/>
            <a:cxnLst/>
            <a:rect r="r" b="b" t="t" l="l"/>
            <a:pathLst>
              <a:path h="4114800" w="4054948">
                <a:moveTo>
                  <a:pt x="0" y="0"/>
                </a:moveTo>
                <a:lnTo>
                  <a:pt x="4054948" y="0"/>
                </a:lnTo>
                <a:lnTo>
                  <a:pt x="405494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7005876" y="1336179"/>
            <a:ext cx="10838137" cy="1079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19"/>
              </a:lnSpc>
            </a:pPr>
            <a:r>
              <a:rPr lang="en-US" sz="8267">
                <a:solidFill>
                  <a:srgbClr val="3B435F"/>
                </a:solidFill>
                <a:latin typeface="Poetsen"/>
              </a:rPr>
              <a:t>Conclusion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055942" y="3429495"/>
            <a:ext cx="7305298" cy="877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7"/>
              </a:lnSpc>
            </a:pPr>
            <a:r>
              <a:rPr lang="en-US" sz="4833">
                <a:solidFill>
                  <a:srgbClr val="3B435F"/>
                </a:solidFill>
                <a:latin typeface="Poppins Semi-Bold"/>
              </a:rPr>
              <a:t>Flutter Utilization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055942" y="4363496"/>
            <a:ext cx="7871580" cy="1607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1"/>
              </a:lnSpc>
            </a:pPr>
            <a:r>
              <a:rPr lang="en-US" sz="2820" spc="2">
                <a:solidFill>
                  <a:srgbClr val="242D47"/>
                </a:solidFill>
                <a:latin typeface="Poppins"/>
              </a:rPr>
              <a:t>Helped to create helps that user-friendly and effective while streamlining the development process.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055942" y="5989782"/>
            <a:ext cx="7305298" cy="877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67"/>
              </a:lnSpc>
            </a:pPr>
            <a:r>
              <a:rPr lang="en-US" sz="4833">
                <a:solidFill>
                  <a:srgbClr val="3B435F"/>
                </a:solidFill>
                <a:latin typeface="Poppins Semi-Bold"/>
              </a:rPr>
              <a:t>Lesson Learned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055942" y="6924278"/>
            <a:ext cx="7871580" cy="1073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31"/>
              </a:lnSpc>
            </a:pPr>
            <a:r>
              <a:rPr lang="en-US" sz="2820" spc="2">
                <a:solidFill>
                  <a:srgbClr val="242D47"/>
                </a:solidFill>
                <a:latin typeface="Poppins"/>
              </a:rPr>
              <a:t>Additional innovation and improvement in tracking solutions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7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070826" y="9171641"/>
            <a:ext cx="20429652" cy="1749036"/>
            <a:chOff x="0" y="0"/>
            <a:chExt cx="27239536" cy="23320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895" t="-18663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3546252" y="0"/>
              <a:ext cx="13693284" cy="2332049"/>
            </a:xfrm>
            <a:custGeom>
              <a:avLst/>
              <a:gdLst/>
              <a:ahLst/>
              <a:cxnLst/>
              <a:rect r="r" b="b" t="t" l="l"/>
              <a:pathLst>
                <a:path h="2332049" w="13693284">
                  <a:moveTo>
                    <a:pt x="0" y="0"/>
                  </a:moveTo>
                  <a:lnTo>
                    <a:pt x="13693284" y="0"/>
                  </a:lnTo>
                  <a:lnTo>
                    <a:pt x="13693284" y="2332049"/>
                  </a:lnTo>
                  <a:lnTo>
                    <a:pt x="0" y="233204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-895" t="-18663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301806" y="-1103942"/>
            <a:ext cx="5200640" cy="2675966"/>
          </a:xfrm>
          <a:custGeom>
            <a:avLst/>
            <a:gdLst/>
            <a:ahLst/>
            <a:cxnLst/>
            <a:rect r="r" b="b" t="t" l="l"/>
            <a:pathLst>
              <a:path h="2675966" w="5200640">
                <a:moveTo>
                  <a:pt x="0" y="0"/>
                </a:moveTo>
                <a:lnTo>
                  <a:pt x="5200641" y="0"/>
                </a:lnTo>
                <a:lnTo>
                  <a:pt x="5200641" y="2675966"/>
                </a:lnTo>
                <a:lnTo>
                  <a:pt x="0" y="26759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7814647" y="1572024"/>
            <a:ext cx="15629295" cy="8581904"/>
          </a:xfrm>
          <a:custGeom>
            <a:avLst/>
            <a:gdLst/>
            <a:ahLst/>
            <a:cxnLst/>
            <a:rect r="r" b="b" t="t" l="l"/>
            <a:pathLst>
              <a:path h="8581904" w="15629295">
                <a:moveTo>
                  <a:pt x="0" y="0"/>
                </a:moveTo>
                <a:lnTo>
                  <a:pt x="15629294" y="0"/>
                </a:lnTo>
                <a:lnTo>
                  <a:pt x="15629294" y="8581903"/>
                </a:lnTo>
                <a:lnTo>
                  <a:pt x="0" y="858190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422844" y="419796"/>
            <a:ext cx="2731420" cy="744933"/>
          </a:xfrm>
          <a:custGeom>
            <a:avLst/>
            <a:gdLst/>
            <a:ahLst/>
            <a:cxnLst/>
            <a:rect r="r" b="b" t="t" l="l"/>
            <a:pathLst>
              <a:path h="744933" w="2731420">
                <a:moveTo>
                  <a:pt x="0" y="0"/>
                </a:moveTo>
                <a:lnTo>
                  <a:pt x="2731420" y="0"/>
                </a:lnTo>
                <a:lnTo>
                  <a:pt x="2731420" y="744933"/>
                </a:lnTo>
                <a:lnTo>
                  <a:pt x="0" y="74493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301806" y="3760582"/>
            <a:ext cx="22689172" cy="1758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44"/>
              </a:lnSpc>
            </a:pPr>
            <a:r>
              <a:rPr lang="en-US" sz="13551">
                <a:solidFill>
                  <a:srgbClr val="3B435F"/>
                </a:solidFill>
                <a:latin typeface="Poetsen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DAF5sRWZuXQ</dc:identifier>
  <dcterms:modified xsi:type="dcterms:W3CDTF">2011-08-01T06:04:30Z</dcterms:modified>
  <cp:revision>1</cp:revision>
  <dc:title>Haulify Slides Presentation</dc:title>
</cp:coreProperties>
</file>

<file path=docProps/thumbnail.jpeg>
</file>